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notesMasterIdLst>
    <p:notesMasterId r:id="rId11"/>
  </p:notesMasterIdLst>
  <p:sldSz cx="14630400" cy="8229600"/>
  <p:notesSz cx="8229600" cy="14630400"/>
  <p:embeddedFontLst>
    <p:embeddedFont>
      <p:font typeface="Lato"/>
      <p:regular r:id="rId16"/>
    </p:embeddedFont>
    <p:embeddedFont>
      <p:font typeface="Lato"/>
      <p:regular r:id="rId17"/>
    </p:embeddedFont>
    <p:embeddedFont>
      <p:font typeface="Lato"/>
      <p:regular r:id="rId18"/>
    </p:embeddedFont>
    <p:embeddedFont>
      <p:font typeface="Lato"/>
      <p:regular r:id="rId19"/>
    </p:embeddedFont>
    <p:embeddedFont>
      <p:font typeface="Lato"/>
      <p:regular r:id="rId20"/>
    </p:embeddedFont>
    <p:embeddedFont>
      <p:font typeface="Lato"/>
      <p:regular r:id="rId21"/>
    </p:embeddedFont>
    <p:embeddedFont>
      <p:font typeface="Lato"/>
      <p:regular r:id="rId22"/>
    </p:embeddedFont>
    <p:embeddedFont>
      <p:font typeface="Lato"/>
      <p:regular r:id="rId23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6" Type="http://schemas.openxmlformats.org/officeDocument/2006/relationships/font" Target="fonts/font1.fntdata"/><Relationship Id="rId17" Type="http://schemas.openxmlformats.org/officeDocument/2006/relationships/font" Target="fonts/font2.fntdata"/><Relationship Id="rId18" Type="http://schemas.openxmlformats.org/officeDocument/2006/relationships/font" Target="fonts/font3.fntdata"/><Relationship Id="rId19" Type="http://schemas.openxmlformats.org/officeDocument/2006/relationships/font" Target="fonts/font4.fntdata"/><Relationship Id="rId20" Type="http://schemas.openxmlformats.org/officeDocument/2006/relationships/font" Target="fonts/font5.fntdata"/><Relationship Id="rId21" Type="http://schemas.openxmlformats.org/officeDocument/2006/relationships/font" Target="fonts/font6.fntdata"/><Relationship Id="rId22" Type="http://schemas.openxmlformats.org/officeDocument/2006/relationships/font" Target="fonts/font7.fntdata"/><Relationship Id="rId23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slideLayout" Target="../slideLayouts/slideLayout5.xml"/><Relationship Id="rId6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slideLayout" Target="../slideLayouts/slideLayout9.xml"/><Relationship Id="rId6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slideLayout" Target="../slideLayouts/slideLayout10.xml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628769"/>
            <a:ext cx="7556421" cy="48910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7700"/>
              </a:lnSpc>
              <a:buNone/>
            </a:pPr>
            <a:r>
              <a:rPr lang="en-US" sz="61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Project Blogging Website: Full-Stack Development with HTML, CSS, and JavaScript</a:t>
            </a:r>
            <a:endParaRPr lang="en-US" sz="6150" dirty="0"/>
          </a:p>
        </p:txBody>
      </p:sp>
      <p:sp>
        <p:nvSpPr>
          <p:cNvPr id="4" name="Text 1"/>
          <p:cNvSpPr/>
          <p:nvPr/>
        </p:nvSpPr>
        <p:spPr>
          <a:xfrm>
            <a:off x="793790" y="5860018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This project involved developing a full-stack blogging website using HTML, CSS, and JavaScript. The website features a user-friendly interface for creating, publishing, and managing blog posts.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7220783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410" y="7228403"/>
            <a:ext cx="347663" cy="34766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270040" y="7203877"/>
            <a:ext cx="1741051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by Aditi Singh</a:t>
            </a:r>
            <a:endParaRPr lang="en-US" sz="2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090749"/>
            <a:ext cx="1178635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Introduction: Understanding the Project Scope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394841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5DFD2"/>
          </a:solidFill>
          <a:ln/>
        </p:spPr>
      </p:sp>
      <p:sp>
        <p:nvSpPr>
          <p:cNvPr id="5" name="Text 2"/>
          <p:cNvSpPr/>
          <p:nvPr/>
        </p:nvSpPr>
        <p:spPr>
          <a:xfrm>
            <a:off x="950238" y="5479852"/>
            <a:ext cx="197406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539484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Project Goals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906" y="5885259"/>
            <a:ext cx="345924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The main goal was to create a functional and visually appealing blogging platform.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216962" y="5394841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5DFD2"/>
          </a:solidFill>
          <a:ln/>
        </p:spPr>
      </p:sp>
      <p:sp>
        <p:nvSpPr>
          <p:cNvPr id="9" name="Text 6"/>
          <p:cNvSpPr/>
          <p:nvPr/>
        </p:nvSpPr>
        <p:spPr>
          <a:xfrm>
            <a:off x="5373410" y="5479852"/>
            <a:ext cx="197406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954078" y="539484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Target Audience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954078" y="5885259"/>
            <a:ext cx="345924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The website is designed for both bloggers and readers, offering a seamless experience for both.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9640133" y="5394841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5DFD2"/>
          </a:solidFill>
          <a:ln/>
        </p:spPr>
      </p:sp>
      <p:sp>
        <p:nvSpPr>
          <p:cNvPr id="13" name="Text 10"/>
          <p:cNvSpPr/>
          <p:nvPr/>
        </p:nvSpPr>
        <p:spPr>
          <a:xfrm>
            <a:off x="9796582" y="5479852"/>
            <a:ext cx="197406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0377249" y="539484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Key Features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0377249" y="5885259"/>
            <a:ext cx="345924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The website includes essential features such as post creation, editing, and commenting.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58509"/>
            <a:ext cx="1279945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Web Design: Crafting an Engaging User Experience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6342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User Interface (UI)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215408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 visually appealing and intuitive UI is crucial for attracting and retaining users.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6342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User Experience (UX)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215408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Focus on user-centered design to ensure a smooth and enjoyable browsing experience.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6342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Responsive Design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215408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The website should adapt to different screen sizes, ensuring optimal viewing on desktops, tablets, and mobile devices.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3073" y="608290"/>
            <a:ext cx="7597854" cy="13804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Front-End Development: Bringing the Design to Life</a:t>
            </a:r>
            <a:endParaRPr lang="en-US" sz="43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073" y="2319933"/>
            <a:ext cx="1104424" cy="176712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08728" y="2540794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HTML Structure</a:t>
            </a:r>
            <a:endParaRPr lang="en-US" sz="2150" dirty="0"/>
          </a:p>
        </p:txBody>
      </p:sp>
      <p:sp>
        <p:nvSpPr>
          <p:cNvPr id="6" name="Text 2"/>
          <p:cNvSpPr/>
          <p:nvPr/>
        </p:nvSpPr>
        <p:spPr>
          <a:xfrm>
            <a:off x="2208728" y="3018353"/>
            <a:ext cx="6162199" cy="7067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Build the foundation of the website using HTML elements to define the content and structure of each page.</a:t>
            </a:r>
            <a:endParaRPr lang="en-US" sz="17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073" y="4087058"/>
            <a:ext cx="1104424" cy="176712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08728" y="4307919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CSS Styling</a:t>
            </a:r>
            <a:endParaRPr lang="en-US" sz="2150" dirty="0"/>
          </a:p>
        </p:txBody>
      </p:sp>
      <p:sp>
        <p:nvSpPr>
          <p:cNvPr id="9" name="Text 4"/>
          <p:cNvSpPr/>
          <p:nvPr/>
        </p:nvSpPr>
        <p:spPr>
          <a:xfrm>
            <a:off x="2208728" y="4785479"/>
            <a:ext cx="6162199" cy="7067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Apply styles to the HTML elements using CSS to create the desired look and feel of the website.</a:t>
            </a:r>
            <a:endParaRPr lang="en-US" sz="17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073" y="5854184"/>
            <a:ext cx="1104424" cy="176712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208728" y="6075045"/>
            <a:ext cx="2970847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JavaScript Functionality</a:t>
            </a:r>
            <a:endParaRPr lang="en-US" sz="2150" dirty="0"/>
          </a:p>
        </p:txBody>
      </p:sp>
      <p:sp>
        <p:nvSpPr>
          <p:cNvPr id="12" name="Text 6"/>
          <p:cNvSpPr/>
          <p:nvPr/>
        </p:nvSpPr>
        <p:spPr>
          <a:xfrm>
            <a:off x="2208728" y="6552605"/>
            <a:ext cx="6162199" cy="7067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Implement dynamic features using JavaScript to enhance user interaction and improve the overall website experience.</a:t>
            </a:r>
            <a:endParaRPr lang="en-US" sz="17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07562" y="835343"/>
            <a:ext cx="7701677" cy="12877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050"/>
              </a:lnSpc>
              <a:buNone/>
            </a:pPr>
            <a:r>
              <a:rPr lang="en-US" sz="40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Back-End Integration: Powering the Blogging Functionality</a:t>
            </a:r>
            <a:endParaRPr lang="en-US" sz="4050" dirty="0"/>
          </a:p>
        </p:txBody>
      </p:sp>
      <p:sp>
        <p:nvSpPr>
          <p:cNvPr id="4" name="Shape 1"/>
          <p:cNvSpPr/>
          <p:nvPr/>
        </p:nvSpPr>
        <p:spPr>
          <a:xfrm>
            <a:off x="6505099" y="2432090"/>
            <a:ext cx="22860" cy="4962168"/>
          </a:xfrm>
          <a:prstGeom prst="roundRect">
            <a:avLst>
              <a:gd name="adj" fmla="val 135206"/>
            </a:avLst>
          </a:prstGeom>
          <a:solidFill>
            <a:srgbClr val="CBC5B8"/>
          </a:solidFill>
          <a:ln/>
        </p:spPr>
      </p:sp>
      <p:sp>
        <p:nvSpPr>
          <p:cNvPr id="5" name="Shape 2"/>
          <p:cNvSpPr/>
          <p:nvPr/>
        </p:nvSpPr>
        <p:spPr>
          <a:xfrm>
            <a:off x="6725424" y="2884051"/>
            <a:ext cx="721162" cy="22860"/>
          </a:xfrm>
          <a:prstGeom prst="roundRect">
            <a:avLst>
              <a:gd name="adj" fmla="val 135206"/>
            </a:avLst>
          </a:prstGeom>
          <a:solidFill>
            <a:srgbClr val="CBC5B8"/>
          </a:solidFill>
          <a:ln/>
        </p:spPr>
      </p:sp>
      <p:sp>
        <p:nvSpPr>
          <p:cNvPr id="6" name="Shape 3"/>
          <p:cNvSpPr/>
          <p:nvPr/>
        </p:nvSpPr>
        <p:spPr>
          <a:xfrm>
            <a:off x="6284774" y="2663785"/>
            <a:ext cx="463510" cy="463510"/>
          </a:xfrm>
          <a:prstGeom prst="roundRect">
            <a:avLst>
              <a:gd name="adj" fmla="val 6668"/>
            </a:avLst>
          </a:prstGeom>
          <a:solidFill>
            <a:srgbClr val="E5DFD2"/>
          </a:solidFill>
          <a:ln/>
        </p:spPr>
      </p:sp>
      <p:sp>
        <p:nvSpPr>
          <p:cNvPr id="7" name="Text 4"/>
          <p:cNvSpPr/>
          <p:nvPr/>
        </p:nvSpPr>
        <p:spPr>
          <a:xfrm>
            <a:off x="6426815" y="2740938"/>
            <a:ext cx="179308" cy="3090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1</a:t>
            </a:r>
            <a:endParaRPr lang="en-US" sz="2400" dirty="0"/>
          </a:p>
        </p:txBody>
      </p:sp>
      <p:sp>
        <p:nvSpPr>
          <p:cNvPr id="8" name="Text 5"/>
          <p:cNvSpPr/>
          <p:nvPr/>
        </p:nvSpPr>
        <p:spPr>
          <a:xfrm>
            <a:off x="7649766" y="2638068"/>
            <a:ext cx="2575560" cy="3218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Server-Side Logic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7649766" y="3083481"/>
            <a:ext cx="6259473" cy="6593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Develop server-side code using a language like Python or Node.js to handle data processing, user authentication, and other backend tasks.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6725424" y="4606766"/>
            <a:ext cx="721162" cy="22860"/>
          </a:xfrm>
          <a:prstGeom prst="roundRect">
            <a:avLst>
              <a:gd name="adj" fmla="val 135206"/>
            </a:avLst>
          </a:prstGeom>
          <a:solidFill>
            <a:srgbClr val="CBC5B8"/>
          </a:solidFill>
          <a:ln/>
        </p:spPr>
      </p:sp>
      <p:sp>
        <p:nvSpPr>
          <p:cNvPr id="11" name="Shape 8"/>
          <p:cNvSpPr/>
          <p:nvPr/>
        </p:nvSpPr>
        <p:spPr>
          <a:xfrm>
            <a:off x="6284774" y="4386501"/>
            <a:ext cx="463510" cy="463510"/>
          </a:xfrm>
          <a:prstGeom prst="roundRect">
            <a:avLst>
              <a:gd name="adj" fmla="val 6668"/>
            </a:avLst>
          </a:prstGeom>
          <a:solidFill>
            <a:srgbClr val="E5DFD2"/>
          </a:solidFill>
          <a:ln/>
        </p:spPr>
      </p:sp>
      <p:sp>
        <p:nvSpPr>
          <p:cNvPr id="12" name="Text 9"/>
          <p:cNvSpPr/>
          <p:nvPr/>
        </p:nvSpPr>
        <p:spPr>
          <a:xfrm>
            <a:off x="6426815" y="4463653"/>
            <a:ext cx="179308" cy="3090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2</a:t>
            </a:r>
            <a:endParaRPr lang="en-US" sz="2400" dirty="0"/>
          </a:p>
        </p:txBody>
      </p:sp>
      <p:sp>
        <p:nvSpPr>
          <p:cNvPr id="13" name="Text 10"/>
          <p:cNvSpPr/>
          <p:nvPr/>
        </p:nvSpPr>
        <p:spPr>
          <a:xfrm>
            <a:off x="7649766" y="4360783"/>
            <a:ext cx="2575560" cy="3218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API Integration</a:t>
            </a:r>
            <a:endParaRPr lang="en-US" sz="2000" dirty="0"/>
          </a:p>
        </p:txBody>
      </p:sp>
      <p:sp>
        <p:nvSpPr>
          <p:cNvPr id="14" name="Text 11"/>
          <p:cNvSpPr/>
          <p:nvPr/>
        </p:nvSpPr>
        <p:spPr>
          <a:xfrm>
            <a:off x="7649766" y="4806196"/>
            <a:ext cx="6259473" cy="6593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Create or use existing APIs to interact with the database, handle user requests, and deliver dynamic content.</a:t>
            </a: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6725424" y="6329482"/>
            <a:ext cx="721162" cy="22860"/>
          </a:xfrm>
          <a:prstGeom prst="roundRect">
            <a:avLst>
              <a:gd name="adj" fmla="val 135206"/>
            </a:avLst>
          </a:prstGeom>
          <a:solidFill>
            <a:srgbClr val="CBC5B8"/>
          </a:solidFill>
          <a:ln/>
        </p:spPr>
      </p:sp>
      <p:sp>
        <p:nvSpPr>
          <p:cNvPr id="16" name="Shape 13"/>
          <p:cNvSpPr/>
          <p:nvPr/>
        </p:nvSpPr>
        <p:spPr>
          <a:xfrm>
            <a:off x="6284774" y="6109216"/>
            <a:ext cx="463510" cy="463510"/>
          </a:xfrm>
          <a:prstGeom prst="roundRect">
            <a:avLst>
              <a:gd name="adj" fmla="val 6668"/>
            </a:avLst>
          </a:prstGeom>
          <a:solidFill>
            <a:srgbClr val="E5DFD2"/>
          </a:solidFill>
          <a:ln/>
        </p:spPr>
      </p:sp>
      <p:sp>
        <p:nvSpPr>
          <p:cNvPr id="17" name="Text 14"/>
          <p:cNvSpPr/>
          <p:nvPr/>
        </p:nvSpPr>
        <p:spPr>
          <a:xfrm>
            <a:off x="6426815" y="6186368"/>
            <a:ext cx="179308" cy="3090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3</a:t>
            </a:r>
            <a:endParaRPr lang="en-US" sz="2400" dirty="0"/>
          </a:p>
        </p:txBody>
      </p:sp>
      <p:sp>
        <p:nvSpPr>
          <p:cNvPr id="18" name="Text 15"/>
          <p:cNvSpPr/>
          <p:nvPr/>
        </p:nvSpPr>
        <p:spPr>
          <a:xfrm>
            <a:off x="7649766" y="6083498"/>
            <a:ext cx="2575560" cy="3218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Security Measures</a:t>
            </a:r>
            <a:endParaRPr lang="en-US" sz="2000" dirty="0"/>
          </a:p>
        </p:txBody>
      </p:sp>
      <p:sp>
        <p:nvSpPr>
          <p:cNvPr id="19" name="Text 16"/>
          <p:cNvSpPr/>
          <p:nvPr/>
        </p:nvSpPr>
        <p:spPr>
          <a:xfrm>
            <a:off x="7649766" y="6528911"/>
            <a:ext cx="6259473" cy="6593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Implement security measures such as data encryption and user authentication to protect sensitive information.</a:t>
            </a:r>
            <a:endParaRPr lang="en-US" sz="16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16729" y="1398151"/>
            <a:ext cx="7683341" cy="13039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100"/>
              </a:lnSpc>
              <a:buNone/>
            </a:pPr>
            <a:r>
              <a:rPr lang="en-US" sz="410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Database Management: Storing and Retrieving Blog Posts</a:t>
            </a:r>
            <a:endParaRPr lang="en-US" sz="4100" dirty="0"/>
          </a:p>
        </p:txBody>
      </p:sp>
      <p:sp>
        <p:nvSpPr>
          <p:cNvPr id="4" name="Shape 1"/>
          <p:cNvSpPr/>
          <p:nvPr/>
        </p:nvSpPr>
        <p:spPr>
          <a:xfrm>
            <a:off x="6216729" y="3015020"/>
            <a:ext cx="7683341" cy="3816429"/>
          </a:xfrm>
          <a:prstGeom prst="roundRect">
            <a:avLst>
              <a:gd name="adj" fmla="val 820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224349" y="3022640"/>
            <a:ext cx="7668101" cy="126706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6432947" y="3155394"/>
            <a:ext cx="3413046" cy="3338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Data Storage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10270808" y="3155394"/>
            <a:ext cx="3413046" cy="10015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Choose a suitable database system like MySQL or MongoDB to store the website data efficiently.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6224349" y="4289703"/>
            <a:ext cx="7668101" cy="126706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6432947" y="4422458"/>
            <a:ext cx="3413046" cy="3338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Data Modeling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10270808" y="4422458"/>
            <a:ext cx="3413046" cy="10015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Design a database schema to organize the blog posts, user information, and other relevant data.</a:t>
            </a: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6224349" y="5556766"/>
            <a:ext cx="7668101" cy="126706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6432947" y="5689521"/>
            <a:ext cx="3413046" cy="3338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Data Retrieval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10270808" y="5689521"/>
            <a:ext cx="3413046" cy="10015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Implement queries to retrieve data from the database and display it dynamically on the website.</a:t>
            </a:r>
            <a:endParaRPr lang="en-US" sz="1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91261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Deployment and Hosting: Making the Website Live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670334"/>
            <a:ext cx="3664863" cy="2749987"/>
          </a:xfrm>
          <a:prstGeom prst="roundRect">
            <a:avLst>
              <a:gd name="adj" fmla="val 1237"/>
            </a:avLst>
          </a:prstGeom>
          <a:solidFill>
            <a:srgbClr val="E5DFD2"/>
          </a:solidFill>
          <a:ln/>
        </p:spPr>
      </p:sp>
      <p:sp>
        <p:nvSpPr>
          <p:cNvPr id="5" name="Text 2"/>
          <p:cNvSpPr/>
          <p:nvPr/>
        </p:nvSpPr>
        <p:spPr>
          <a:xfrm>
            <a:off x="1020604" y="2897148"/>
            <a:ext cx="321123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Choosing a Hosting Provider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3741896"/>
            <a:ext cx="321123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Select a reliable hosting provider that offers suitable features and resources for the website.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2670334"/>
            <a:ext cx="3664863" cy="2749987"/>
          </a:xfrm>
          <a:prstGeom prst="roundRect">
            <a:avLst>
              <a:gd name="adj" fmla="val 1237"/>
            </a:avLst>
          </a:prstGeom>
          <a:solidFill>
            <a:srgbClr val="E5DFD2"/>
          </a:solidFill>
          <a:ln/>
        </p:spPr>
      </p:sp>
      <p:sp>
        <p:nvSpPr>
          <p:cNvPr id="8" name="Text 5"/>
          <p:cNvSpPr/>
          <p:nvPr/>
        </p:nvSpPr>
        <p:spPr>
          <a:xfrm>
            <a:off x="4912281" y="2897148"/>
            <a:ext cx="288952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Deploying the Website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2281" y="3387566"/>
            <a:ext cx="321123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Upload the website files to the hosting server and configure the necessary settings for the website to function correctly.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647134"/>
            <a:ext cx="7556421" cy="1669852"/>
          </a:xfrm>
          <a:prstGeom prst="roundRect">
            <a:avLst>
              <a:gd name="adj" fmla="val 2038"/>
            </a:avLst>
          </a:prstGeom>
          <a:solidFill>
            <a:srgbClr val="E5DFD2"/>
          </a:solidFill>
          <a:ln/>
        </p:spPr>
      </p:sp>
      <p:sp>
        <p:nvSpPr>
          <p:cNvPr id="11" name="Text 8"/>
          <p:cNvSpPr/>
          <p:nvPr/>
        </p:nvSpPr>
        <p:spPr>
          <a:xfrm>
            <a:off x="1020604" y="5873948"/>
            <a:ext cx="342245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Domain Name Registration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0604" y="6364367"/>
            <a:ext cx="710279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Register a domain name for the website to make it accessible online through a unique web address.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821430"/>
            <a:ext cx="808255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Challenges and Lessons Learned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4870371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5664160"/>
            <a:ext cx="401907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Debugging and Troubleshooting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93790" y="6154579"/>
            <a:ext cx="412075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Encountering and resolving technical issues is a common part of the development process.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4704" y="4870371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254704" y="566416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Time Management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5254704" y="6154579"/>
            <a:ext cx="412087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Balancing deadlines, project scope, and feature implementation is essential.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5738" y="4870371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715738" y="5664160"/>
            <a:ext cx="393263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Teamwork and Communication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715738" y="6154579"/>
            <a:ext cx="412075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Effective collaboration and clear communication are crucial for successful project completion.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21055"/>
            <a:ext cx="1252430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Conclusion: Next Steps and Future Enhancements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1983462"/>
            <a:ext cx="6351270" cy="392537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6192322"/>
            <a:ext cx="343019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User Profile Enhancements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6682740"/>
            <a:ext cx="63512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Implement more personalized user profiles, allowing users to customize their experience.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5221" y="1983462"/>
            <a:ext cx="6351389" cy="392537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485221" y="6192322"/>
            <a:ext cx="391322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Enhanced Commenting System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7485221" y="6682740"/>
            <a:ext cx="63513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Develop a more interactive commenting system to foster community engagement.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2024-10-29T10:20:23Z</dcterms:created>
  <dcterms:modified xsi:type="dcterms:W3CDTF">2024-10-29T10:20:23Z</dcterms:modified>
</cp:coreProperties>
</file>